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2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400" dirty="0"/>
              <a:t>I bambini non sono problemi  da analizzare ma  persone da accompagnare. </a:t>
            </a:r>
          </a:p>
        </p:txBody>
      </p:sp>
      <p:pic>
        <p:nvPicPr>
          <p:cNvPr id="6" name="Picture 2" descr="http://fondazione.radiomagica.org/wp-content/uploads/2012/11/signora-margherita-300x248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75"/>
          <a:stretch/>
        </p:blipFill>
        <p:spPr bwMode="auto">
          <a:xfrm>
            <a:off x="1079338" y="2500415"/>
            <a:ext cx="4332340" cy="305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paddybooks.com/wp-content/uploads/2015/03/arriva11-300x22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1" t="10280" r="17328" b="32212"/>
          <a:stretch/>
        </p:blipFill>
        <p:spPr bwMode="auto">
          <a:xfrm>
            <a:off x="6293784" y="2500415"/>
            <a:ext cx="4102483" cy="305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88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isultati immagini per il pentolino di anton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5" y="3886200"/>
            <a:ext cx="3752145" cy="257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785" y="1300785"/>
            <a:ext cx="11655188" cy="2509213"/>
          </a:xfrm>
        </p:spPr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>“Bambini,  pentolini e margherite: storie di resilienza .  </a:t>
            </a:r>
            <a:br>
              <a:rPr lang="it-IT" dirty="0"/>
            </a:br>
            <a:r>
              <a:rPr lang="it-IT" i="1" dirty="0"/>
              <a:t>Ognuno di noi ha il suo “pentolino” che rappresenta  la metafora delle difficoltà .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98503" y="3886200"/>
            <a:ext cx="6877879" cy="2664725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 </a:t>
            </a:r>
          </a:p>
          <a:p>
            <a:r>
              <a:rPr lang="it-IT" dirty="0">
                <a:solidFill>
                  <a:srgbClr val="FF0000"/>
                </a:solidFill>
              </a:rPr>
              <a:t>Centro per le Famiglie   sede di Sassuolo Tel. 0536/880680</a:t>
            </a:r>
          </a:p>
          <a:p>
            <a:r>
              <a:rPr lang="it-IT" dirty="0">
                <a:solidFill>
                  <a:srgbClr val="FF0000"/>
                </a:solidFill>
              </a:rPr>
              <a:t>14 Aprile  "Il teatro palco di  resilienza: il valore  pedagogico del teatro.” </a:t>
            </a:r>
          </a:p>
          <a:p>
            <a:r>
              <a:rPr lang="it-IT" dirty="0">
                <a:solidFill>
                  <a:srgbClr val="FF0000"/>
                </a:solidFill>
              </a:rPr>
              <a:t> Simona Costi e Enrico Lombardi.  </a:t>
            </a:r>
            <a:r>
              <a:rPr lang="it-IT" dirty="0" err="1">
                <a:solidFill>
                  <a:srgbClr val="FF0000"/>
                </a:solidFill>
              </a:rPr>
              <a:t>Ass</a:t>
            </a:r>
            <a:r>
              <a:rPr lang="it-IT" dirty="0">
                <a:solidFill>
                  <a:srgbClr val="FF0000"/>
                </a:solidFill>
              </a:rPr>
              <a:t>. Quinta Parete </a:t>
            </a:r>
          </a:p>
        </p:txBody>
      </p:sp>
    </p:spTree>
    <p:extLst>
      <p:ext uri="{BB962C8B-B14F-4D97-AF65-F5344CB8AC3E}">
        <p14:creationId xmlns:p14="http://schemas.microsoft.com/office/powerpoint/2010/main" val="3576103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vuoi conoscere meglio le </a:t>
            </a:r>
            <a:r>
              <a:rPr lang="it-IT" dirty="0" err="1"/>
              <a:t>attivita’</a:t>
            </a:r>
            <a:r>
              <a:rPr lang="it-IT" dirty="0"/>
              <a:t> che il tuo bambino svolge all’interno del progetto ? 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02366" y="2214694"/>
            <a:ext cx="6484626" cy="3890776"/>
          </a:xfrm>
        </p:spPr>
      </p:pic>
      <p:pic>
        <p:nvPicPr>
          <p:cNvPr id="3076" name="Picture 4" descr="http://www.paddybooks.com/wp-content/uploads/2015/03/can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5" t="33878" r="13144" b="34873"/>
          <a:stretch/>
        </p:blipFill>
        <p:spPr bwMode="auto">
          <a:xfrm>
            <a:off x="7553739" y="2710171"/>
            <a:ext cx="4359966" cy="228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570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73078" y="618517"/>
            <a:ext cx="4705148" cy="1596177"/>
          </a:xfrm>
        </p:spPr>
        <p:txBody>
          <a:bodyPr/>
          <a:lstStyle/>
          <a:p>
            <a:pPr algn="l"/>
            <a:r>
              <a:rPr lang="it-IT" dirty="0"/>
              <a:t>Vieni A CONOSCERLI!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52488" y="721043"/>
            <a:ext cx="5707061" cy="3424237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rcRect l="12050" t="26986" r="28505"/>
          <a:stretch/>
        </p:blipFill>
        <p:spPr>
          <a:xfrm>
            <a:off x="6189391" y="2663649"/>
            <a:ext cx="5088835" cy="375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92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ia-cache.mamamo.it/filemanager/il-pentolino-di-antonino-disabilit-e-resilienza-spiegate-ai-bambini/pentolino-antonino-icon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8" y="3632676"/>
            <a:ext cx="3046419" cy="304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026909"/>
          </a:xfrm>
        </p:spPr>
        <p:txBody>
          <a:bodyPr>
            <a:normAutofit/>
          </a:bodyPr>
          <a:lstStyle/>
          <a:p>
            <a:r>
              <a:rPr lang="it-IT" sz="4400" b="1" dirty="0"/>
              <a:t>PROSSIMI APPUNTAMENTI</a:t>
            </a:r>
            <a:r>
              <a:rPr lang="it-IT" dirty="0"/>
              <a:t/>
            </a:r>
            <a:br>
              <a:rPr lang="it-IT" dirty="0"/>
            </a:br>
            <a:r>
              <a:rPr lang="it-IT" b="1" dirty="0"/>
              <a:t>21 Aprile  </a:t>
            </a:r>
            <a:r>
              <a:rPr lang="it-IT" i="1" dirty="0"/>
              <a:t>"Sono dov'è il mio corpo: il corpo prende parola." </a:t>
            </a:r>
            <a:br>
              <a:rPr lang="it-IT" i="1" dirty="0"/>
            </a:br>
            <a:r>
              <a:rPr lang="it-IT" i="1" dirty="0"/>
              <a:t> </a:t>
            </a:r>
            <a:r>
              <a:rPr lang="it-IT" sz="2400" i="1" dirty="0"/>
              <a:t>Simona Costi e Enrico Lombardi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   </a:t>
            </a:r>
            <a:r>
              <a:rPr lang="it-IT" b="1" dirty="0"/>
              <a:t>12 Maggio  </a:t>
            </a:r>
            <a:r>
              <a:rPr lang="it-IT" i="1" dirty="0"/>
              <a:t>"Una persona non è ciò che è, ma ciò che può  diventare e...nessuno lo può sapere."  </a:t>
            </a:r>
            <a:r>
              <a:rPr lang="it-IT" dirty="0"/>
              <a:t/>
            </a:r>
            <a:br>
              <a:rPr lang="it-IT" dirty="0"/>
            </a:br>
            <a:r>
              <a:rPr lang="it-IT" sz="2400" i="1" dirty="0"/>
              <a:t>Simona Torelli e </a:t>
            </a:r>
            <a:r>
              <a:rPr lang="it-IT" sz="2400" i="1" dirty="0" err="1"/>
              <a:t>Juri</a:t>
            </a:r>
            <a:r>
              <a:rPr lang="it-IT" sz="2400" i="1" dirty="0"/>
              <a:t> </a:t>
            </a:r>
            <a:r>
              <a:rPr lang="it-IT" sz="2400" i="1" dirty="0" err="1"/>
              <a:t>Roverato</a:t>
            </a:r>
            <a:r>
              <a:rPr lang="it-IT" sz="2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0301323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Goccia</Template>
  <TotalTime>26</TotalTime>
  <Words>70</Words>
  <Application>Microsoft Office PowerPoint</Application>
  <PresentationFormat>Personalizzato</PresentationFormat>
  <Paragraphs>9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Goccia</vt:lpstr>
      <vt:lpstr>I bambini non sono problemi  da analizzare ma  persone da accompagnare. </vt:lpstr>
      <vt:lpstr> “Bambini,  pentolini e margherite: storie di resilienza .   Ognuno di noi ha il suo “pentolino” che rappresenta  la metafora delle difficoltà . </vt:lpstr>
      <vt:lpstr>vuoi conoscere meglio le attivita’ che il tuo bambino svolge all’interno del progetto ? </vt:lpstr>
      <vt:lpstr>Vieni A CONOSCERLI!</vt:lpstr>
      <vt:lpstr>PROSSIMI APPUNTAMENTI 21 Aprile  "Sono dov'è il mio corpo: il corpo prende parola."   Simona Costi e Enrico Lombardi    12 Maggio  "Una persona non è ciò che è, ma ciò che può  diventare e...nessuno lo può sapere."   Simona Torelli e Juri Roverato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“Bambini,  pentolini e margherite: storie di resilienza .   Ognuno di noi ha il suo “pentolino” che rappresenta  la metafora delle difficoltà .</dc:title>
  <dc:creator>paola orlandini</dc:creator>
  <cp:lastModifiedBy>Paola</cp:lastModifiedBy>
  <cp:revision>3</cp:revision>
  <dcterms:created xsi:type="dcterms:W3CDTF">2016-04-17T20:54:14Z</dcterms:created>
  <dcterms:modified xsi:type="dcterms:W3CDTF">2016-04-23T06:09:15Z</dcterms:modified>
</cp:coreProperties>
</file>